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9189-E934-4F55-AC2C-01D6FFCEB330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110C-9E8D-4CAB-95C5-59C66F4E21A0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9189-E934-4F55-AC2C-01D6FFCEB330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110C-9E8D-4CAB-95C5-59C66F4E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9189-E934-4F55-AC2C-01D6FFCEB330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110C-9E8D-4CAB-95C5-59C66F4E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9189-E934-4F55-AC2C-01D6FFCEB330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110C-9E8D-4CAB-95C5-59C66F4E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9189-E934-4F55-AC2C-01D6FFCEB330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110C-9E8D-4CAB-95C5-59C66F4E21A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9189-E934-4F55-AC2C-01D6FFCEB330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110C-9E8D-4CAB-95C5-59C66F4E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9189-E934-4F55-AC2C-01D6FFCEB330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110C-9E8D-4CAB-95C5-59C66F4E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9189-E934-4F55-AC2C-01D6FFCEB330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110C-9E8D-4CAB-95C5-59C66F4E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9189-E934-4F55-AC2C-01D6FFCEB330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110C-9E8D-4CAB-95C5-59C66F4E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9189-E934-4F55-AC2C-01D6FFCEB330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110C-9E8D-4CAB-95C5-59C66F4E21A0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9189-E934-4F55-AC2C-01D6FFCEB330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110C-9E8D-4CAB-95C5-59C66F4E21A0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B609189-E934-4F55-AC2C-01D6FFCEB330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A0F110C-9E8D-4CAB-95C5-59C66F4E21A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4.wav"/><Relationship Id="rId7" Type="http://schemas.openxmlformats.org/officeDocument/2006/relationships/image" Target="../media/image2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2.pn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2.pn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San Jose, Costa Rica </a:t>
            </a:r>
            <a:br>
              <a:rPr lang="en-US" dirty="0" smtClean="0"/>
            </a:br>
            <a:r>
              <a:rPr lang="en-US" sz="2000" dirty="0" smtClean="0"/>
              <a:t>By Antonio </a:t>
            </a:r>
            <a:r>
              <a:rPr lang="en-US" sz="2000" dirty="0" err="1" smtClean="0"/>
              <a:t>Jilek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2971800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MX" sz="3600" dirty="0" smtClean="0">
                <a:solidFill>
                  <a:schemeClr val="tx1"/>
                </a:solidFill>
              </a:rPr>
              <a:t>Jueves el diez de noviembre.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3600" dirty="0" smtClean="0">
                <a:solidFill>
                  <a:schemeClr val="tx1"/>
                </a:solidFill>
              </a:rPr>
              <a:t>La temperatura máxima esta a veintitrés grados centígrado.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3600" dirty="0" smtClean="0">
                <a:solidFill>
                  <a:schemeClr val="tx1"/>
                </a:solidFill>
              </a:rPr>
              <a:t>La temperatura mínima esta </a:t>
            </a:r>
            <a:r>
              <a:rPr lang="es-MX" sz="3600" dirty="0">
                <a:solidFill>
                  <a:schemeClr val="tx1"/>
                </a:solidFill>
              </a:rPr>
              <a:t>a </a:t>
            </a:r>
            <a:r>
              <a:rPr lang="es-MX" sz="3600" dirty="0" smtClean="0">
                <a:solidFill>
                  <a:schemeClr val="tx1"/>
                </a:solidFill>
              </a:rPr>
              <a:t>trece grados centígrado.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64" y="304800"/>
            <a:ext cx="2324100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70164"/>
            <a:ext cx="2324100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2438400" y="457200"/>
            <a:ext cx="4343400" cy="13716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dirty="0" err="1" smtClean="0"/>
              <a:t>Llueve</a:t>
            </a:r>
            <a:endParaRPr lang="en-US" sz="6000" dirty="0"/>
          </a:p>
        </p:txBody>
      </p:sp>
      <p:pic>
        <p:nvPicPr>
          <p:cNvPr id="6" name="MS900069265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43800" y="4800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08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 el domingo de veinte de noviembre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La temperatura máxima esta veinticuatro cientos grados</a:t>
            </a:r>
          </a:p>
          <a:p>
            <a:r>
              <a:rPr lang="es-ES" sz="3200" dirty="0"/>
              <a:t>La temperatura </a:t>
            </a:r>
            <a:r>
              <a:rPr lang="es-ES" sz="3200" dirty="0" err="1"/>
              <a:t>minima</a:t>
            </a:r>
            <a:r>
              <a:rPr lang="es-ES" sz="3200" dirty="0"/>
              <a:t> esta trece cientos grados.</a:t>
            </a:r>
          </a:p>
          <a:p>
            <a:endParaRPr lang="es-ES" sz="3200" dirty="0"/>
          </a:p>
          <a:p>
            <a:r>
              <a:rPr lang="es-ES" sz="3200" dirty="0"/>
              <a:t>Llueve </a:t>
            </a:r>
          </a:p>
          <a:p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657600"/>
            <a:ext cx="4035425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516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839200" cy="1249362"/>
          </a:xfrm>
        </p:spPr>
        <p:txBody>
          <a:bodyPr>
            <a:normAutofit/>
          </a:bodyPr>
          <a:lstStyle/>
          <a:p>
            <a:r>
              <a:rPr lang="es-MX" sz="5400" dirty="0" smtClean="0"/>
              <a:t>Viernes el once de noviembre </a:t>
            </a:r>
            <a:endParaRPr lang="es-MX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La temperatura máxima esta a veinte cuatro grados centígrado.  </a:t>
            </a:r>
          </a:p>
          <a:p>
            <a:r>
              <a:rPr lang="es-MX" sz="3600" dirty="0" smtClean="0"/>
              <a:t>La temperatura mínima esta </a:t>
            </a:r>
            <a:r>
              <a:rPr lang="es-MX" sz="3600" dirty="0"/>
              <a:t>a doce grados </a:t>
            </a:r>
            <a:r>
              <a:rPr lang="es-MX" sz="3600" dirty="0" smtClean="0"/>
              <a:t>centígrado.</a:t>
            </a:r>
          </a:p>
          <a:p>
            <a:r>
              <a:rPr lang="es-MX" sz="3600" dirty="0" smtClean="0"/>
              <a:t>Esta llueve</a:t>
            </a:r>
            <a:r>
              <a:rPr lang="es-MX" sz="3600" dirty="0"/>
              <a:t>.</a:t>
            </a:r>
            <a:endParaRPr lang="es-MX" sz="3600" dirty="0" smtClean="0"/>
          </a:p>
          <a:p>
            <a:endParaRPr lang="es-MX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05200"/>
            <a:ext cx="40386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672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36" y="-32327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5400" dirty="0" smtClean="0"/>
              <a:t>Sábado el doce de noviembre </a:t>
            </a:r>
            <a:endParaRPr lang="es-MX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s-MX" sz="3600" dirty="0" smtClean="0"/>
              <a:t>La temperatura máxima esta a </a:t>
            </a:r>
            <a:r>
              <a:rPr lang="es-MX" sz="3600" dirty="0"/>
              <a:t>veinte cuatro  grados centígrado. </a:t>
            </a:r>
            <a:endParaRPr lang="es-MX" sz="3600" dirty="0" smtClean="0"/>
          </a:p>
          <a:p>
            <a:r>
              <a:rPr lang="es-MX" sz="3600" dirty="0" smtClean="0"/>
              <a:t>La temperatura mínima esta </a:t>
            </a:r>
            <a:r>
              <a:rPr lang="es-MX" sz="3600" dirty="0"/>
              <a:t>a trece grados centígrado. </a:t>
            </a:r>
            <a:endParaRPr lang="es-MX" sz="3600" dirty="0" smtClean="0"/>
          </a:p>
          <a:p>
            <a:r>
              <a:rPr lang="es-MX" sz="3600" dirty="0" smtClean="0"/>
              <a:t>Llueve </a:t>
            </a:r>
          </a:p>
          <a:p>
            <a:endParaRPr lang="es-MX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324350"/>
            <a:ext cx="2552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MS900075000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962900" y="3733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58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36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60438"/>
          </a:xfrm>
        </p:spPr>
        <p:txBody>
          <a:bodyPr>
            <a:noAutofit/>
          </a:bodyPr>
          <a:lstStyle/>
          <a:p>
            <a:r>
              <a:rPr lang="es-MX" sz="4800" dirty="0" smtClean="0"/>
              <a:t>Domingo el trece de </a:t>
            </a:r>
            <a:r>
              <a:rPr lang="es-MX" sz="4400" dirty="0" smtClean="0"/>
              <a:t>noviembre</a:t>
            </a:r>
            <a:r>
              <a:rPr lang="es-MX" sz="4800" dirty="0" smtClean="0"/>
              <a:t> </a:t>
            </a:r>
            <a:endParaRPr lang="es-MX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s-MX" sz="3600" dirty="0" smtClean="0"/>
              <a:t>La temperatura máxima esta a veinte cuatro  grados centígrado. </a:t>
            </a:r>
          </a:p>
          <a:p>
            <a:r>
              <a:rPr lang="es-MX" sz="3600" dirty="0" smtClean="0"/>
              <a:t>La temperatura mínima esta a doce grados </a:t>
            </a:r>
          </a:p>
          <a:p>
            <a:r>
              <a:rPr lang="es-MX" sz="3600" dirty="0" smtClean="0"/>
              <a:t>Llueve</a:t>
            </a:r>
            <a:endParaRPr lang="es-MX" sz="3600" dirty="0"/>
          </a:p>
        </p:txBody>
      </p:sp>
      <p:pic>
        <p:nvPicPr>
          <p:cNvPr id="5" name="MS900069266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6" name="MS900441665[1]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7" name="MS900441665[1]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40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7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476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86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5400" dirty="0" smtClean="0"/>
              <a:t>Lunes el catorce noviembre</a:t>
            </a:r>
            <a:endParaRPr lang="es-MX" sz="5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830763"/>
          </a:xfrm>
        </p:spPr>
        <p:txBody>
          <a:bodyPr>
            <a:normAutofit/>
          </a:bodyPr>
          <a:lstStyle/>
          <a:p>
            <a:r>
              <a:rPr lang="es-MX" sz="3600" dirty="0" smtClean="0"/>
              <a:t>La temperatura máxima esta a veinte </a:t>
            </a:r>
            <a:r>
              <a:rPr lang="es-MX" sz="3600" dirty="0"/>
              <a:t>tres grados </a:t>
            </a:r>
            <a:r>
              <a:rPr lang="es-MX" sz="3600" dirty="0" smtClean="0"/>
              <a:t>centígrado.</a:t>
            </a:r>
          </a:p>
          <a:p>
            <a:r>
              <a:rPr lang="es-MX" sz="3600" dirty="0" smtClean="0"/>
              <a:t>La temperatura mínima esta </a:t>
            </a:r>
            <a:r>
              <a:rPr lang="es-MX" sz="3600" dirty="0"/>
              <a:t>a trece grados </a:t>
            </a:r>
            <a:r>
              <a:rPr lang="es-MX" sz="3600" dirty="0" smtClean="0"/>
              <a:t>centígrado.</a:t>
            </a:r>
          </a:p>
          <a:p>
            <a:endParaRPr lang="es-MX" sz="3600" dirty="0"/>
          </a:p>
          <a:p>
            <a:r>
              <a:rPr lang="es-MX" sz="3600" dirty="0" smtClean="0"/>
              <a:t>Llueve  </a:t>
            </a:r>
            <a:endParaRPr lang="es-MX" sz="3600" dirty="0"/>
          </a:p>
        </p:txBody>
      </p:sp>
      <p:pic>
        <p:nvPicPr>
          <p:cNvPr id="3" name="MS900441665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4" name="MS900441665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6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7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10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dirty="0" smtClean="0"/>
              <a:t>Martes el quince de noviembre</a:t>
            </a:r>
            <a:endParaRPr lang="es-MX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La temperatura máxima esta </a:t>
            </a:r>
            <a:r>
              <a:rPr lang="es-MX" sz="3600" dirty="0"/>
              <a:t>veinte cuatro  grados centígrado.</a:t>
            </a:r>
          </a:p>
          <a:p>
            <a:r>
              <a:rPr lang="es-MX" sz="3600" dirty="0" smtClean="0"/>
              <a:t> La temperatura mínima esta </a:t>
            </a:r>
            <a:r>
              <a:rPr lang="es-MX" sz="3600" dirty="0"/>
              <a:t>treces grados centígrado.</a:t>
            </a:r>
          </a:p>
          <a:p>
            <a:r>
              <a:rPr lang="es-MX" sz="3600" dirty="0" smtClean="0"/>
              <a:t> Llueve </a:t>
            </a:r>
            <a:endParaRPr lang="es-MX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343400"/>
            <a:ext cx="2152650" cy="2124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MS900074965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1401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27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8686800" cy="655638"/>
          </a:xfrm>
        </p:spPr>
        <p:txBody>
          <a:bodyPr>
            <a:normAutofit fontScale="90000"/>
          </a:bodyPr>
          <a:lstStyle/>
          <a:p>
            <a:r>
              <a:rPr lang="es-MX" sz="4800" dirty="0" smtClean="0"/>
              <a:t>Miércoles el dieciséis de noviembr</a:t>
            </a:r>
            <a:r>
              <a:rPr lang="es-MX" sz="4800" dirty="0" smtClean="0">
                <a:solidFill>
                  <a:schemeClr val="tx1"/>
                </a:solidFill>
              </a:rPr>
              <a:t>e</a:t>
            </a:r>
            <a:r>
              <a:rPr lang="es-MX" sz="4800" dirty="0" smtClean="0">
                <a:solidFill>
                  <a:srgbClr val="FF0000"/>
                </a:solidFill>
              </a:rPr>
              <a:t>  </a:t>
            </a:r>
            <a:r>
              <a:rPr lang="es-MX" sz="4800" dirty="0" smtClean="0"/>
              <a:t>   </a:t>
            </a:r>
            <a:endParaRPr lang="es-MX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temperatura máxima </a:t>
            </a:r>
            <a:r>
              <a:rPr lang="es-MX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 veinte seis grados centígrado</a:t>
            </a:r>
            <a:r>
              <a:rPr lang="es-MX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s-MX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s-MX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temperatura mínima esta </a:t>
            </a:r>
            <a:r>
              <a:rPr lang="es-MX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quince grados </a:t>
            </a:r>
            <a:r>
              <a:rPr lang="es-MX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centígrado.</a:t>
            </a:r>
          </a:p>
          <a:p>
            <a:r>
              <a:rPr lang="es-MX" sz="3600" dirty="0" smtClean="0"/>
              <a:t> Llueve </a:t>
            </a:r>
            <a:endParaRPr lang="es-MX" sz="3600" dirty="0"/>
          </a:p>
          <a:p>
            <a:endParaRPr lang="es-MX" sz="3600" dirty="0"/>
          </a:p>
        </p:txBody>
      </p:sp>
      <p:pic>
        <p:nvPicPr>
          <p:cNvPr id="5" name="MS900069610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562600" y="4038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20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57" y="381000"/>
            <a:ext cx="9144000" cy="655638"/>
          </a:xfrm>
        </p:spPr>
        <p:txBody>
          <a:bodyPr>
            <a:noAutofit/>
          </a:bodyPr>
          <a:lstStyle/>
          <a:p>
            <a:r>
              <a:rPr lang="es-MX" sz="4800" dirty="0" smtClean="0"/>
              <a:t>Jueves el diecisiete de noviembre </a:t>
            </a:r>
            <a:endParaRPr lang="es-MX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r>
              <a:rPr lang="es-MX" sz="3600" dirty="0" smtClean="0"/>
              <a:t>La temperatura máxima esta Veinte </a:t>
            </a:r>
            <a:r>
              <a:rPr lang="es-MX" sz="3600" dirty="0"/>
              <a:t>cuatro grados centígrado</a:t>
            </a:r>
            <a:r>
              <a:rPr lang="es-MX" sz="3600" dirty="0" smtClean="0"/>
              <a:t>.</a:t>
            </a:r>
          </a:p>
          <a:p>
            <a:r>
              <a:rPr lang="es-MX" sz="3600" dirty="0" smtClean="0"/>
              <a:t>La temperatura mínima </a:t>
            </a:r>
            <a:r>
              <a:rPr lang="es-MX" sz="3600" dirty="0"/>
              <a:t>esta doce grados centígrado.</a:t>
            </a:r>
          </a:p>
          <a:p>
            <a:r>
              <a:rPr lang="es-MX" sz="3600" dirty="0" smtClean="0"/>
              <a:t> Llueve </a:t>
            </a:r>
            <a:endParaRPr lang="es-MX" sz="3600" dirty="0"/>
          </a:p>
          <a:p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90921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Es el sábado de diecinueve de noviembre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800" dirty="0"/>
              <a:t>La </a:t>
            </a:r>
            <a:r>
              <a:rPr lang="en-US" sz="4800" dirty="0" err="1"/>
              <a:t>temperatura</a:t>
            </a:r>
            <a:r>
              <a:rPr lang="en-US" sz="4800" dirty="0"/>
              <a:t> </a:t>
            </a:r>
            <a:r>
              <a:rPr lang="en-US" sz="4800" dirty="0" err="1"/>
              <a:t>máxima</a:t>
            </a:r>
            <a:r>
              <a:rPr lang="en-US" sz="4800" dirty="0"/>
              <a:t> </a:t>
            </a:r>
            <a:r>
              <a:rPr lang="en-US" sz="4800" dirty="0" err="1"/>
              <a:t>esta</a:t>
            </a:r>
            <a:r>
              <a:rPr lang="en-US" sz="4800" dirty="0"/>
              <a:t> </a:t>
            </a:r>
            <a:r>
              <a:rPr lang="en-US" sz="4800" dirty="0" err="1"/>
              <a:t>veintitrés</a:t>
            </a:r>
            <a:r>
              <a:rPr lang="en-US" sz="4800" dirty="0"/>
              <a:t> </a:t>
            </a:r>
            <a:r>
              <a:rPr lang="en-US" sz="4800" dirty="0" err="1"/>
              <a:t>cientos</a:t>
            </a:r>
            <a:r>
              <a:rPr lang="en-US" sz="4800" dirty="0"/>
              <a:t> </a:t>
            </a:r>
            <a:r>
              <a:rPr lang="en-US" sz="4800" dirty="0" err="1"/>
              <a:t>grados</a:t>
            </a:r>
            <a:r>
              <a:rPr lang="en-US" sz="4800" dirty="0"/>
              <a:t> </a:t>
            </a:r>
          </a:p>
          <a:p>
            <a:r>
              <a:rPr lang="en-US" sz="4800" dirty="0"/>
              <a:t>La </a:t>
            </a:r>
            <a:r>
              <a:rPr lang="en-US" sz="4800" dirty="0" err="1"/>
              <a:t>temperatura</a:t>
            </a:r>
            <a:r>
              <a:rPr lang="en-US" sz="4800" dirty="0"/>
              <a:t> minima </a:t>
            </a:r>
            <a:r>
              <a:rPr lang="en-US" sz="4800" dirty="0" err="1"/>
              <a:t>esta</a:t>
            </a:r>
            <a:r>
              <a:rPr lang="en-US" sz="4800" dirty="0"/>
              <a:t> </a:t>
            </a:r>
            <a:r>
              <a:rPr lang="en-US" sz="4800" dirty="0" err="1"/>
              <a:t>doce</a:t>
            </a:r>
            <a:r>
              <a:rPr lang="en-US" sz="4800" dirty="0"/>
              <a:t> </a:t>
            </a:r>
            <a:r>
              <a:rPr lang="en-US" sz="4800" dirty="0" err="1"/>
              <a:t>cientos</a:t>
            </a:r>
            <a:r>
              <a:rPr lang="en-US" sz="4800" dirty="0"/>
              <a:t> </a:t>
            </a:r>
            <a:r>
              <a:rPr lang="en-US" sz="4800" dirty="0" err="1"/>
              <a:t>grados</a:t>
            </a:r>
            <a:r>
              <a:rPr lang="en-US" sz="4800" dirty="0"/>
              <a:t> </a:t>
            </a:r>
          </a:p>
          <a:p>
            <a:endParaRPr lang="en-US" sz="4800" dirty="0"/>
          </a:p>
          <a:p>
            <a:r>
              <a:rPr lang="en-US" sz="4800" dirty="0" err="1"/>
              <a:t>Llueve</a:t>
            </a:r>
            <a:r>
              <a:rPr lang="en-US" sz="4800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416425"/>
            <a:ext cx="232251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9058385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116</TotalTime>
  <Words>248</Words>
  <Application>Microsoft Office PowerPoint</Application>
  <PresentationFormat>On-screen Show (4:3)</PresentationFormat>
  <Paragraphs>45</Paragraphs>
  <Slides>10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Thatch</vt:lpstr>
      <vt:lpstr>San Jose, Costa Rica  By Antonio Jilek</vt:lpstr>
      <vt:lpstr>Viernes el once de noviembre </vt:lpstr>
      <vt:lpstr>Sábado el doce de noviembre </vt:lpstr>
      <vt:lpstr>Domingo el trece de noviembre </vt:lpstr>
      <vt:lpstr>Lunes el catorce noviembre</vt:lpstr>
      <vt:lpstr>Martes el quince de noviembre</vt:lpstr>
      <vt:lpstr>Miércoles el dieciséis de noviembre     </vt:lpstr>
      <vt:lpstr>Jueves el diecisiete de noviembre </vt:lpstr>
      <vt:lpstr>Es el sábado de diecinueve de noviembre</vt:lpstr>
      <vt:lpstr>Es el domingo de veinte de noviembre </vt:lpstr>
    </vt:vector>
  </TitlesOfParts>
  <Company>School District of Clear Lake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 Jose, Costa Rica</dc:title>
  <dc:creator>School District of Clear Lake</dc:creator>
  <cp:lastModifiedBy>School District of Clear Lake</cp:lastModifiedBy>
  <cp:revision>14</cp:revision>
  <dcterms:created xsi:type="dcterms:W3CDTF">2011-11-10T14:56:51Z</dcterms:created>
  <dcterms:modified xsi:type="dcterms:W3CDTF">2011-11-16T14:57:40Z</dcterms:modified>
</cp:coreProperties>
</file>